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1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EB2AD-43C5-A745-9E3E-E8A086D771B2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BC0B8-CE47-2347-95AF-69E483F916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90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Avec</a:t>
            </a:r>
            <a:r>
              <a:rPr lang="fr-FR" baseline="0" dirty="0" smtClean="0"/>
              <a:t> l’Autriche, une partie de la Suisse, une partie du Luxembourg et le </a:t>
            </a:r>
            <a:r>
              <a:rPr lang="fr-FR" baseline="0" dirty="0" err="1" smtClean="0"/>
              <a:t>Liechstenstein</a:t>
            </a:r>
            <a:r>
              <a:rPr lang="fr-FR" baseline="0" dirty="0" smtClean="0"/>
              <a:t>, c’est la langue officielle de près de 100 millions d’habitants en Europe 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BC0B8-CE47-2347-95AF-69E483F916F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26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16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61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17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88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38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79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11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00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00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5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07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F8FAC-38FC-1048-B869-CC4696AC0667}" type="datetimeFigureOut">
              <a:rPr lang="fr-FR" smtClean="0"/>
              <a:t>26/06/2020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DCBC1-2743-AB4C-AA3A-53DCAFA280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59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L’allemand, un Plus 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sz="4400" dirty="0" smtClean="0">
                <a:solidFill>
                  <a:srgbClr val="FF0000"/>
                </a:solidFill>
              </a:rPr>
              <a:t>Parcours </a:t>
            </a:r>
            <a:r>
              <a:rPr lang="fr-FR" sz="4400" dirty="0" err="1" smtClean="0">
                <a:solidFill>
                  <a:srgbClr val="FF0000"/>
                </a:solidFill>
              </a:rPr>
              <a:t>Bilangue</a:t>
            </a:r>
            <a:r>
              <a:rPr lang="fr-FR" sz="4400" dirty="0" smtClean="0">
                <a:solidFill>
                  <a:srgbClr val="FF0000"/>
                </a:solidFill>
              </a:rPr>
              <a:t> </a:t>
            </a:r>
            <a:endParaRPr lang="fr-FR" sz="4400" dirty="0">
              <a:solidFill>
                <a:srgbClr val="FF0000"/>
              </a:solidFill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6"/>
    </mc:Choice>
    <mc:Fallback xmlns="">
      <p:transition xmlns:p14="http://schemas.microsoft.com/office/powerpoint/2010/main" spd="slow" advTm="1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Faites le bon choix !!!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Donnez à votre enfant les meilleures chances !</a:t>
            </a:r>
            <a:endParaRPr lang="fr-FR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Choisissez la 6</a:t>
            </a:r>
            <a:r>
              <a:rPr lang="fr-FR" baseline="30000" dirty="0" smtClean="0">
                <a:solidFill>
                  <a:srgbClr val="FF0000"/>
                </a:solidFill>
              </a:rPr>
              <a:t>ème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Bilangue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au collège Ferdinand Buisson !!!</a:t>
            </a:r>
          </a:p>
          <a:p>
            <a:pPr marL="0" indent="0" algn="ctr"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fr-FR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fr-FR" sz="1800" dirty="0">
                <a:solidFill>
                  <a:srgbClr val="000000"/>
                </a:solidFill>
              </a:rPr>
              <a:t>V</a:t>
            </a:r>
            <a:r>
              <a:rPr lang="fr-FR" sz="1800" dirty="0" smtClean="0">
                <a:solidFill>
                  <a:srgbClr val="000000"/>
                </a:solidFill>
              </a:rPr>
              <a:t>. Papon-</a:t>
            </a:r>
            <a:r>
              <a:rPr lang="fr-FR" sz="1800" dirty="0" err="1" smtClean="0">
                <a:solidFill>
                  <a:srgbClr val="000000"/>
                </a:solidFill>
              </a:rPr>
              <a:t>Tanfin</a:t>
            </a:r>
            <a:r>
              <a:rPr lang="fr-FR" sz="1800" dirty="0" smtClean="0">
                <a:solidFill>
                  <a:srgbClr val="000000"/>
                </a:solidFill>
              </a:rPr>
              <a:t>, professeur d’allemand </a:t>
            </a:r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9"/>
    </mc:Choice>
    <mc:Fallback xmlns="">
      <p:transition xmlns:p14="http://schemas.microsoft.com/office/powerpoint/2010/main" spd="slow" advTm="1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Pourquoi ce choix?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20-06-05 à 13.40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374" y="253552"/>
            <a:ext cx="4597400" cy="901700"/>
          </a:xfrm>
          <a:prstGeom prst="rect">
            <a:avLst/>
          </a:prstGeom>
        </p:spPr>
      </p:pic>
      <p:pic>
        <p:nvPicPr>
          <p:cNvPr id="5" name="Image 4" descr="Capture d’écran 2020-06-05 à 13.41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416" y="2311630"/>
            <a:ext cx="6618573" cy="3814533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2"/>
    </mc:Choice>
    <mc:Fallback xmlns="">
      <p:transition xmlns:p14="http://schemas.microsoft.com/office/powerpoint/2010/main" spd="slow" advTm="4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quels élèves ?</a:t>
            </a:r>
            <a:endParaRPr lang="fr-FR" dirty="0"/>
          </a:p>
        </p:txBody>
      </p:sp>
      <p:pic>
        <p:nvPicPr>
          <p:cNvPr id="4" name="Espace réservé du contenu 3" descr="Capture d’écran 2020-06-05 à 13.41.22.pn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154" b="-61154"/>
          <a:stretch>
            <a:fillRect/>
          </a:stretch>
        </p:blipFill>
        <p:spPr>
          <a:xfrm>
            <a:off x="1239838" y="1627070"/>
            <a:ext cx="7446962" cy="3670828"/>
          </a:xfr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5"/>
    </mc:Choice>
    <mc:Fallback xmlns="">
      <p:transition xmlns:p14="http://schemas.microsoft.com/office/powerpoint/2010/main" spd="slow" advTm="2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Quels changements par rapport à une 6</a:t>
            </a:r>
            <a:r>
              <a:rPr lang="fr-FR" baseline="30000" dirty="0" smtClean="0"/>
              <a:t>ème</a:t>
            </a:r>
            <a:r>
              <a:rPr lang="fr-FR" dirty="0" smtClean="0"/>
              <a:t> classique ?</a:t>
            </a:r>
            <a:endParaRPr lang="fr-FR" dirty="0"/>
          </a:p>
        </p:txBody>
      </p:sp>
      <p:pic>
        <p:nvPicPr>
          <p:cNvPr id="4" name="Espace réservé du contenu 3" descr="Capture d’écran 2020-06-05 à 13.41.32.pn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540" y="2185549"/>
            <a:ext cx="8661400" cy="3727450"/>
          </a:xfr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2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6"/>
    </mc:Choice>
    <mc:Fallback xmlns="">
      <p:transition xmlns:p14="http://schemas.microsoft.com/office/powerpoint/2010/main" spd="slow" advTm="5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« contraintes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Capture d’écran 2020-06-05 à 13.4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674" y="2359168"/>
            <a:ext cx="6069313" cy="3196679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6"/>
    </mc:Choice>
    <mc:Fallback xmlns="">
      <p:transition xmlns:p14="http://schemas.microsoft.com/office/powerpoint/2010/main" spd="slow" advTm="2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lallemand-un-plus.pdf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07" b="15307"/>
          <a:stretch>
            <a:fillRect/>
          </a:stretch>
        </p:blipFill>
        <p:spPr>
          <a:xfrm>
            <a:off x="457200" y="317477"/>
            <a:ext cx="8229600" cy="5808686"/>
          </a:xfr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4"/>
    </mc:Choice>
    <mc:Fallback xmlns="">
      <p:transition xmlns:p14="http://schemas.microsoft.com/office/powerpoint/2010/main" spd="slow" advTm="1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13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atouts </a:t>
            </a:r>
            <a:endParaRPr lang="fr-FR" dirty="0"/>
          </a:p>
        </p:txBody>
      </p:sp>
      <p:pic>
        <p:nvPicPr>
          <p:cNvPr id="4" name="Espace réservé du contenu 3" descr="Capture d’écran 2020-06-05 à 13.54.47.pn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300" r="-45300"/>
          <a:stretch>
            <a:fillRect/>
          </a:stretch>
        </p:blipFill>
        <p:spPr>
          <a:xfrm>
            <a:off x="606024" y="1050924"/>
            <a:ext cx="8229600" cy="5258931"/>
          </a:xfr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56"/>
    </mc:Choice>
    <mc:Fallback xmlns="">
      <p:transition xmlns:p14="http://schemas.microsoft.com/office/powerpoint/2010/main" spd="slow" advTm="4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648" y="585351"/>
            <a:ext cx="7807002" cy="785108"/>
          </a:xfrm>
        </p:spPr>
        <p:txBody>
          <a:bodyPr>
            <a:normAutofit fontScale="90000"/>
          </a:bodyPr>
          <a:lstStyle/>
          <a:p>
            <a:pPr algn="l"/>
            <a:r>
              <a:rPr lang="fr-FR" sz="2000" b="1" dirty="0"/>
              <a:t>D</a:t>
            </a:r>
            <a:r>
              <a:rPr lang="fr-FR" sz="2000" b="1" dirty="0" smtClean="0"/>
              <a:t>es chiffres </a:t>
            </a:r>
            <a:r>
              <a:rPr lang="mr-IN" sz="2000" b="1" dirty="0" smtClean="0"/>
              <a:t>…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fr-FR" sz="2200" dirty="0" smtClean="0"/>
              <a:t>Avec</a:t>
            </a:r>
            <a:r>
              <a:rPr lang="fr-FR" sz="2200" baseline="0" dirty="0" smtClean="0"/>
              <a:t> l’Autriche, une partie de la Suisse, une partie du Luxembourg et le </a:t>
            </a:r>
            <a:r>
              <a:rPr lang="fr-FR" sz="2200" baseline="0" dirty="0" err="1" smtClean="0"/>
              <a:t>Liechstenstein</a:t>
            </a:r>
            <a:r>
              <a:rPr lang="fr-FR" sz="2200" baseline="0" dirty="0" smtClean="0"/>
              <a:t>, c’est la langue officielle de près de 100 millions d’habitants en Europe !</a:t>
            </a:r>
            <a:r>
              <a:rPr lang="fr-FR" sz="2800" baseline="0" dirty="0" smtClean="0"/>
              <a:t/>
            </a:r>
            <a:br>
              <a:rPr lang="fr-FR" sz="2800" baseline="0" dirty="0" smtClean="0"/>
            </a:br>
            <a:endParaRPr lang="fr-FR" sz="3200" dirty="0"/>
          </a:p>
        </p:txBody>
      </p:sp>
      <p:pic>
        <p:nvPicPr>
          <p:cNvPr id="4" name="Espace réservé du contenu 3" descr="Capture d’écran 2020-06-05 à 13.57.52.pn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201" r="-64201"/>
          <a:stretch>
            <a:fillRect/>
          </a:stretch>
        </p:blipFill>
        <p:spPr>
          <a:xfrm>
            <a:off x="457200" y="1607227"/>
            <a:ext cx="8229600" cy="4543892"/>
          </a:xfr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3"/>
    </mc:Choice>
    <mc:Fallback xmlns="">
      <p:transition xmlns:p14="http://schemas.microsoft.com/office/powerpoint/2010/main" spd="slow" advTm="2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827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Une clé pour l’emploi !</a:t>
            </a:r>
            <a:endParaRPr lang="fr-FR" sz="3600" dirty="0"/>
          </a:p>
        </p:txBody>
      </p:sp>
      <p:pic>
        <p:nvPicPr>
          <p:cNvPr id="4" name="Espace réservé du contenu 3" descr="Capture d’écran 2020-06-05 à 13.59.50.pn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296" r="-27296"/>
          <a:stretch>
            <a:fillRect/>
          </a:stretch>
        </p:blipFill>
        <p:spPr>
          <a:xfrm>
            <a:off x="457199" y="1307170"/>
            <a:ext cx="8229601" cy="4818994"/>
          </a:xfr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87"/>
    </mc:Choice>
    <mc:Fallback xmlns="">
      <p:transition xmlns:p14="http://schemas.microsoft.com/office/powerpoint/2010/main" spd="slow" advTm="59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95</Words>
  <Application>Microsoft Office PowerPoint</Application>
  <PresentationFormat>Affichage à l'écran (4:3)</PresentationFormat>
  <Paragraphs>21</Paragraphs>
  <Slides>10</Slides>
  <Notes>1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L’allemand, un Plus !</vt:lpstr>
      <vt:lpstr>Présentation PowerPoint</vt:lpstr>
      <vt:lpstr>Pour quels élèves ?</vt:lpstr>
      <vt:lpstr>Quels changements par rapport à une 6ème classique ?</vt:lpstr>
      <vt:lpstr>Les « contraintes »</vt:lpstr>
      <vt:lpstr>Présentation PowerPoint</vt:lpstr>
      <vt:lpstr>Les atouts </vt:lpstr>
      <vt:lpstr>Des chiffres …  Avec l’Autriche, une partie de la Suisse, une partie du Luxembourg et le Liechstenstein, c’est la langue officielle de près de 100 millions d’habitants en Europe ! </vt:lpstr>
      <vt:lpstr>Une clé pour l’emploi !</vt:lpstr>
      <vt:lpstr>Faites le bon choix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L’allemand, un Plus !</dc:title>
  <dc:creator>val tan</dc:creator>
  <cp:lastModifiedBy>Steph</cp:lastModifiedBy>
  <cp:revision>9</cp:revision>
  <dcterms:created xsi:type="dcterms:W3CDTF">2020-06-05T11:43:17Z</dcterms:created>
  <dcterms:modified xsi:type="dcterms:W3CDTF">2020-06-26T06:39:02Z</dcterms:modified>
</cp:coreProperties>
</file>